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5" r:id="rId1"/>
  </p:sldMasterIdLst>
  <p:notesMasterIdLst>
    <p:notesMasterId r:id="rId12"/>
  </p:notesMasterIdLst>
  <p:sldIdLst>
    <p:sldId id="256" r:id="rId2"/>
    <p:sldId id="259" r:id="rId3"/>
    <p:sldId id="265" r:id="rId4"/>
    <p:sldId id="267" r:id="rId5"/>
    <p:sldId id="264" r:id="rId6"/>
    <p:sldId id="261" r:id="rId7"/>
    <p:sldId id="263" r:id="rId8"/>
    <p:sldId id="262" r:id="rId9"/>
    <p:sldId id="266" r:id="rId10"/>
    <p:sldId id="260" r:id="rId11"/>
  </p:sldIdLst>
  <p:sldSz cx="9144000" cy="5143500" type="screen16x9"/>
  <p:notesSz cx="51435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A7F9A-C7FC-284E-B481-BBEE204F03BD}" v="41" dt="2026-05-06T04:10:37.2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61"/>
  </p:normalViewPr>
  <p:slideViewPr>
    <p:cSldViewPr snapToGrid="0">
      <p:cViewPr varScale="1">
        <p:scale>
          <a:sx n="105" d="100"/>
          <a:sy n="105" d="100"/>
        </p:scale>
        <p:origin x="19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Milo" userId="7a70d84b-d84e-4d69-808b-0b8171e93b55" providerId="ADAL" clId="{B2A1C1E2-5036-578B-BDBF-F0D407CC32D6}"/>
    <pc:docChg chg="custSel modSld">
      <pc:chgData name="Joanne Milo" userId="7a70d84b-d84e-4d69-808b-0b8171e93b55" providerId="ADAL" clId="{B2A1C1E2-5036-578B-BDBF-F0D407CC32D6}" dt="2026-05-06T19:03:11.375" v="106" actId="1076"/>
      <pc:docMkLst>
        <pc:docMk/>
      </pc:docMkLst>
      <pc:sldChg chg="modSp mod">
        <pc:chgData name="Joanne Milo" userId="7a70d84b-d84e-4d69-808b-0b8171e93b55" providerId="ADAL" clId="{B2A1C1E2-5036-578B-BDBF-F0D407CC32D6}" dt="2026-05-06T17:15:23.385" v="103" actId="255"/>
        <pc:sldMkLst>
          <pc:docMk/>
          <pc:sldMk cId="0" sldId="256"/>
        </pc:sldMkLst>
        <pc:spChg chg="mod">
          <ac:chgData name="Joanne Milo" userId="7a70d84b-d84e-4d69-808b-0b8171e93b55" providerId="ADAL" clId="{B2A1C1E2-5036-578B-BDBF-F0D407CC32D6}" dt="2026-05-06T17:15:23.385" v="103" actId="255"/>
          <ac:spMkLst>
            <pc:docMk/>
            <pc:sldMk cId="0" sldId="256"/>
            <ac:spMk id="14" creationId="{00000000-0000-0000-0000-000000000000}"/>
          </ac:spMkLst>
        </pc:spChg>
      </pc:sldChg>
      <pc:sldChg chg="modSp mod">
        <pc:chgData name="Joanne Milo" userId="7a70d84b-d84e-4d69-808b-0b8171e93b55" providerId="ADAL" clId="{B2A1C1E2-5036-578B-BDBF-F0D407CC32D6}" dt="2026-05-06T03:49:25.265" v="25" actId="20577"/>
        <pc:sldMkLst>
          <pc:docMk/>
          <pc:sldMk cId="0" sldId="259"/>
        </pc:sldMkLst>
        <pc:spChg chg="mod">
          <ac:chgData name="Joanne Milo" userId="7a70d84b-d84e-4d69-808b-0b8171e93b55" providerId="ADAL" clId="{B2A1C1E2-5036-578B-BDBF-F0D407CC32D6}" dt="2026-05-06T03:49:25.265" v="25" actId="20577"/>
          <ac:spMkLst>
            <pc:docMk/>
            <pc:sldMk cId="0" sldId="259"/>
            <ac:spMk id="10" creationId="{026BA2BC-D4D8-6440-35FE-E1631B10B10E}"/>
          </ac:spMkLst>
        </pc:spChg>
      </pc:sldChg>
      <pc:sldChg chg="modSp mod">
        <pc:chgData name="Joanne Milo" userId="7a70d84b-d84e-4d69-808b-0b8171e93b55" providerId="ADAL" clId="{B2A1C1E2-5036-578B-BDBF-F0D407CC32D6}" dt="2026-05-06T19:03:11.375" v="106" actId="1076"/>
        <pc:sldMkLst>
          <pc:docMk/>
          <pc:sldMk cId="0" sldId="260"/>
        </pc:sldMkLst>
        <pc:spChg chg="mod">
          <ac:chgData name="Joanne Milo" userId="7a70d84b-d84e-4d69-808b-0b8171e93b55" providerId="ADAL" clId="{B2A1C1E2-5036-578B-BDBF-F0D407CC32D6}" dt="2026-05-06T19:03:11.375" v="106" actId="1076"/>
          <ac:spMkLst>
            <pc:docMk/>
            <pc:sldMk cId="0" sldId="260"/>
            <ac:spMk id="66" creationId="{00000000-0000-0000-0000-000000000000}"/>
          </ac:spMkLst>
        </pc:spChg>
        <pc:spChg chg="mod">
          <ac:chgData name="Joanne Milo" userId="7a70d84b-d84e-4d69-808b-0b8171e93b55" providerId="ADAL" clId="{B2A1C1E2-5036-578B-BDBF-F0D407CC32D6}" dt="2026-05-05T03:24:19.693" v="8" actId="14100"/>
          <ac:spMkLst>
            <pc:docMk/>
            <pc:sldMk cId="0" sldId="260"/>
            <ac:spMk id="67" creationId="{00000000-0000-0000-0000-000000000000}"/>
          </ac:spMkLst>
        </pc:spChg>
        <pc:spChg chg="mod">
          <ac:chgData name="Joanne Milo" userId="7a70d84b-d84e-4d69-808b-0b8171e93b55" providerId="ADAL" clId="{B2A1C1E2-5036-578B-BDBF-F0D407CC32D6}" dt="2026-05-05T03:24:03.080" v="5" actId="14100"/>
          <ac:spMkLst>
            <pc:docMk/>
            <pc:sldMk cId="0" sldId="260"/>
            <ac:spMk id="68" creationId="{00000000-0000-0000-0000-000000000000}"/>
          </ac:spMkLst>
        </pc:spChg>
        <pc:spChg chg="mod">
          <ac:chgData name="Joanne Milo" userId="7a70d84b-d84e-4d69-808b-0b8171e93b55" providerId="ADAL" clId="{B2A1C1E2-5036-578B-BDBF-F0D407CC32D6}" dt="2026-05-05T03:24:09.260" v="6" actId="14100"/>
          <ac:spMkLst>
            <pc:docMk/>
            <pc:sldMk cId="0" sldId="260"/>
            <ac:spMk id="69" creationId="{00000000-0000-0000-0000-000000000000}"/>
          </ac:spMkLst>
        </pc:spChg>
      </pc:sldChg>
      <pc:sldChg chg="modSp mod">
        <pc:chgData name="Joanne Milo" userId="7a70d84b-d84e-4d69-808b-0b8171e93b55" providerId="ADAL" clId="{B2A1C1E2-5036-578B-BDBF-F0D407CC32D6}" dt="2026-05-06T04:11:39.629" v="94" actId="1036"/>
        <pc:sldMkLst>
          <pc:docMk/>
          <pc:sldMk cId="2339135285" sldId="261"/>
        </pc:sldMkLst>
        <pc:picChg chg="mod">
          <ac:chgData name="Joanne Milo" userId="7a70d84b-d84e-4d69-808b-0b8171e93b55" providerId="ADAL" clId="{B2A1C1E2-5036-578B-BDBF-F0D407CC32D6}" dt="2026-05-06T04:11:39.629" v="94" actId="1036"/>
          <ac:picMkLst>
            <pc:docMk/>
            <pc:sldMk cId="2339135285" sldId="261"/>
            <ac:picMk id="3" creationId="{DC01A98A-E129-7506-F570-937608628B42}"/>
          </ac:picMkLst>
        </pc:picChg>
      </pc:sldChg>
      <pc:sldChg chg="addSp modSp mod">
        <pc:chgData name="Joanne Milo" userId="7a70d84b-d84e-4d69-808b-0b8171e93b55" providerId="ADAL" clId="{B2A1C1E2-5036-578B-BDBF-F0D407CC32D6}" dt="2026-05-06T04:12:03.124" v="101" actId="14100"/>
        <pc:sldMkLst>
          <pc:docMk/>
          <pc:sldMk cId="407591816" sldId="262"/>
        </pc:sldMkLst>
        <pc:picChg chg="mod">
          <ac:chgData name="Joanne Milo" userId="7a70d84b-d84e-4d69-808b-0b8171e93b55" providerId="ADAL" clId="{B2A1C1E2-5036-578B-BDBF-F0D407CC32D6}" dt="2026-05-06T03:53:35.061" v="43" actId="14100"/>
          <ac:picMkLst>
            <pc:docMk/>
            <pc:sldMk cId="407591816" sldId="262"/>
            <ac:picMk id="2" creationId="{E7FC52E3-BB80-B816-411B-1E14CADE24F2}"/>
          </ac:picMkLst>
        </pc:picChg>
        <pc:picChg chg="add mod">
          <ac:chgData name="Joanne Milo" userId="7a70d84b-d84e-4d69-808b-0b8171e93b55" providerId="ADAL" clId="{B2A1C1E2-5036-578B-BDBF-F0D407CC32D6}" dt="2026-05-06T04:12:03.124" v="101" actId="14100"/>
          <ac:picMkLst>
            <pc:docMk/>
            <pc:sldMk cId="407591816" sldId="262"/>
            <ac:picMk id="3" creationId="{950746EE-64E3-FE6D-975C-F703D532D1E5}"/>
          </ac:picMkLst>
        </pc:picChg>
        <pc:picChg chg="mod">
          <ac:chgData name="Joanne Milo" userId="7a70d84b-d84e-4d69-808b-0b8171e93b55" providerId="ADAL" clId="{B2A1C1E2-5036-578B-BDBF-F0D407CC32D6}" dt="2026-05-06T03:54:37.560" v="48" actId="14100"/>
          <ac:picMkLst>
            <pc:docMk/>
            <pc:sldMk cId="407591816" sldId="262"/>
            <ac:picMk id="5" creationId="{09257D77-AEA2-22E7-DD94-266C702EEF55}"/>
          </ac:picMkLst>
        </pc:picChg>
      </pc:sldChg>
      <pc:sldChg chg="modSp mod">
        <pc:chgData name="Joanne Milo" userId="7a70d84b-d84e-4d69-808b-0b8171e93b55" providerId="ADAL" clId="{B2A1C1E2-5036-578B-BDBF-F0D407CC32D6}" dt="2026-05-06T04:11:25.880" v="89" actId="20577"/>
        <pc:sldMkLst>
          <pc:docMk/>
          <pc:sldMk cId="884911145" sldId="264"/>
        </pc:sldMkLst>
        <pc:spChg chg="mod">
          <ac:chgData name="Joanne Milo" userId="7a70d84b-d84e-4d69-808b-0b8171e93b55" providerId="ADAL" clId="{B2A1C1E2-5036-578B-BDBF-F0D407CC32D6}" dt="2026-05-06T04:11:25.880" v="89" actId="20577"/>
          <ac:spMkLst>
            <pc:docMk/>
            <pc:sldMk cId="884911145" sldId="264"/>
            <ac:spMk id="2" creationId="{00ADF198-F30A-587D-B532-8563CB653A95}"/>
          </ac:spMkLst>
        </pc:spChg>
      </pc:sldChg>
      <pc:sldChg chg="addSp delSp modSp mod">
        <pc:chgData name="Joanne Milo" userId="7a70d84b-d84e-4d69-808b-0b8171e93b55" providerId="ADAL" clId="{B2A1C1E2-5036-578B-BDBF-F0D407CC32D6}" dt="2026-05-06T04:11:02.882" v="65" actId="14100"/>
        <pc:sldMkLst>
          <pc:docMk/>
          <pc:sldMk cId="4030936788" sldId="265"/>
        </pc:sldMkLst>
        <pc:spChg chg="mod">
          <ac:chgData name="Joanne Milo" userId="7a70d84b-d84e-4d69-808b-0b8171e93b55" providerId="ADAL" clId="{B2A1C1E2-5036-578B-BDBF-F0D407CC32D6}" dt="2026-05-06T03:50:23.911" v="26" actId="255"/>
          <ac:spMkLst>
            <pc:docMk/>
            <pc:sldMk cId="4030936788" sldId="265"/>
            <ac:spMk id="10" creationId="{66D35E86-4156-E6B0-4239-EF4569D64544}"/>
          </ac:spMkLst>
        </pc:spChg>
        <pc:picChg chg="del mod">
          <ac:chgData name="Joanne Milo" userId="7a70d84b-d84e-4d69-808b-0b8171e93b55" providerId="ADAL" clId="{B2A1C1E2-5036-578B-BDBF-F0D407CC32D6}" dt="2026-05-06T04:08:29.639" v="51" actId="478"/>
          <ac:picMkLst>
            <pc:docMk/>
            <pc:sldMk cId="4030936788" sldId="265"/>
            <ac:picMk id="2" creationId="{CF48609D-6FC1-17A2-1C28-135191300921}"/>
          </ac:picMkLst>
        </pc:picChg>
        <pc:picChg chg="add mod">
          <ac:chgData name="Joanne Milo" userId="7a70d84b-d84e-4d69-808b-0b8171e93b55" providerId="ADAL" clId="{B2A1C1E2-5036-578B-BDBF-F0D407CC32D6}" dt="2026-05-06T04:11:02.882" v="65" actId="14100"/>
          <ac:picMkLst>
            <pc:docMk/>
            <pc:sldMk cId="4030936788" sldId="265"/>
            <ac:picMk id="3" creationId="{082EC92A-988E-DF48-9895-F89D63568A44}"/>
          </ac:picMkLst>
        </pc:picChg>
      </pc:sldChg>
      <pc:sldChg chg="modSp mod">
        <pc:chgData name="Joanne Milo" userId="7a70d84b-d84e-4d69-808b-0b8171e93b55" providerId="ADAL" clId="{B2A1C1E2-5036-578B-BDBF-F0D407CC32D6}" dt="2026-05-06T03:51:11.200" v="36"/>
        <pc:sldMkLst>
          <pc:docMk/>
          <pc:sldMk cId="3006821917" sldId="267"/>
        </pc:sldMkLst>
        <pc:spChg chg="mod">
          <ac:chgData name="Joanne Milo" userId="7a70d84b-d84e-4d69-808b-0b8171e93b55" providerId="ADAL" clId="{B2A1C1E2-5036-578B-BDBF-F0D407CC32D6}" dt="2026-05-06T03:51:11.200" v="36"/>
          <ac:spMkLst>
            <pc:docMk/>
            <pc:sldMk cId="3006821917" sldId="267"/>
            <ac:spMk id="4" creationId="{3CD45C26-A3E0-1BAB-E24E-AF3410E205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57400" y="685800"/>
            <a:ext cx="34291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AB4E9756-BC79-FF63-9E11-1787E2156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7DCE5833-20A8-4DA5-AA3B-F0270143C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0778AB2A-26DA-6EAA-9948-AE19DC1114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BF5E24D3-2575-F278-96FB-399C404034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30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BEA6DF23-0769-3912-6A08-628494CF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5024CC1A-9AA7-E487-3E85-87ACD9D2DB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C5069535-20F9-653A-27B5-D18EA3099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F42E2266-29FE-026B-FF72-31EC1ED185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7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3C1D94B5-621A-152C-223A-43BCDA35A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AE726E49-208D-01BC-2C6E-216E32DE2F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B2E5B9A0-C405-9F43-04B7-815A4FD26D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6D3EC7CE-C1C5-5EC5-F21B-7086DB8021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049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D59469CC-946A-53E8-7012-8FE6BE03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B8C2C35F-7FEE-AB69-787D-22C0321FB5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C20661D1-1065-FDAB-5095-FE71C135AF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E8181FA0-647E-166E-C58A-1A2F5F926E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186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EF3E6098-9D83-B7D6-B6F4-71528261F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360D5D72-706E-CBBE-02F7-640FA26BC6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C7D96F51-EA68-D487-12E1-8A04478126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77C0165A-A6DA-C86C-6358-1EB6CFCDDC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13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9BF1A66C-93C5-D6CC-9440-34DFD7B36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B086057E-8191-703D-CA92-419BBA6476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D5608B28-4F65-64D9-8666-C2673248C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EB231138-CEA3-AB67-1290-6481E33121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669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>
          <a:extLst>
            <a:ext uri="{FF2B5EF4-FFF2-40B4-BE49-F238E27FC236}">
              <a16:creationId xmlns:a16="http://schemas.microsoft.com/office/drawing/2014/main" id="{11163FE4-CE9A-E1FC-7AF0-28541E112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:notes">
            <a:extLst>
              <a:ext uri="{FF2B5EF4-FFF2-40B4-BE49-F238E27FC236}">
                <a16:creationId xmlns:a16="http://schemas.microsoft.com/office/drawing/2014/main" id="{AD331B02-9068-4B9E-4C64-538F55D96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" name="Google Shape;46;p4:notes">
            <a:extLst>
              <a:ext uri="{FF2B5EF4-FFF2-40B4-BE49-F238E27FC236}">
                <a16:creationId xmlns:a16="http://schemas.microsoft.com/office/drawing/2014/main" id="{66C96540-53E4-F216-28D9-C7D3ED5DFC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:notes">
            <a:extLst>
              <a:ext uri="{FF2B5EF4-FFF2-40B4-BE49-F238E27FC236}">
                <a16:creationId xmlns:a16="http://schemas.microsoft.com/office/drawing/2014/main" id="{490C35C3-2AD0-3389-A781-52F2A41598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34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BBA88-1A14-1268-80A0-15C142AB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9CF30-7278-DAF9-F78A-9C65F81E8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1239-2C54-D81F-E04A-AAA7F82A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4177-4F45-D672-033A-DCBF2549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57471-A1DA-04F1-6423-D8BB5D56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499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EEB1-D75F-1BA5-1DFE-897029051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A9B23-E57E-1C49-335A-BA9A18913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173BC-66FA-6F35-3A7C-775E5E85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B0BE5-6DBD-ECCF-3933-BE4D66FD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06CF-65D5-135E-5226-EAC500CC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22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1427C2-CE7D-FD2A-6597-268E0226A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BD224-326A-D3C7-2657-D3901C667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F66E1-5ACD-B362-4152-8B7FA45F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546C4-AADC-B79B-3DB6-350E1D59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BB8FE-6F9D-AEE3-93A9-DA2CB1C0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945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1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99EC-B75C-A136-72E7-406EF966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FA61E-206F-D433-2BDF-6C5CA4C58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79E1E-F9C8-052F-A3B6-6DEE37109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1C634-9B0D-1ACB-4DBA-7112D759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E674-751D-A868-C1D8-A3111FB9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894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A4C9-C5CE-0392-2EFB-911CCBDE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2F24A-D884-8D06-ACFE-F93260114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9FAC4-2F6D-99C0-722A-AEA557AE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48369-CD4A-A425-E6CB-E187448A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3CA14-19D2-20E7-1B1C-BBCBD96A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673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CEC5-410D-0B9C-0172-8EC41E22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9BE11-9BF9-ACB4-14F0-4BFBB7CE8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DE4DE-0717-F501-A6F2-278D3B8A9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4FCE-D452-80BD-36D7-DFACE52A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5FD87-C9F1-6D7E-0EF7-B9DADD73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82891-5528-224F-CDA8-98A8C49E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804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D1E1-7084-21CB-DAD3-5AF8A522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2594D-DABB-3EDD-910F-5B8774C1E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CA452-FADE-6F9B-020F-BA7D25CEA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9FEC4-DFDA-00A4-A7AD-D1A9A8346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A61D2-79E4-8FF2-B566-9D8802F2B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884E2-512D-18A4-26E0-CF6B6FCA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0C4A1-01E7-B71F-0A80-FEC855E1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932CB-76E3-D07E-2D57-DD5E5C86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404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CB71-F217-1B9C-5593-D567C79D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61DB6-AAA3-0713-E680-C8E38095D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DCF00-3FE1-D3AB-1F4F-058789E9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6301F-0AB3-E441-F6BD-DDE99124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618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C6CF6-DA37-D50D-20E7-BECA8484B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024A6-90B3-8446-A8FC-DC15FE37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A108A-89D7-8A34-AD79-424A5BF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838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01D1A-0F4C-8275-9921-28BEB188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68460-F8E5-CD27-9E03-460BB2462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6F21B-6AA4-0C82-F667-9EB02D73C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221EA-9AB5-7AAD-8899-B1FCEB3B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76750-EAAF-727B-92BA-E059824C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0A295-04AA-8CF3-42FA-3EDF7F16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754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A39A-7FD6-314D-172A-021FDB74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856AC-DE72-2143-A272-E843E6B4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EB3A7-C1E3-55AD-3C14-193FEE90F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D4E41-1A6C-7A3F-CBE9-8758D144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F54F5-C0E9-5234-98B3-F2824E96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248D7-9E39-C300-DE3A-6357FC78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047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97A4A-B323-8D42-F8FD-746EB044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1D68-9290-EEE5-3D28-A2A6C47FC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E0769-0DD6-A764-A4D2-29B9889C2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5/6/26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6027F-EC9B-3CD4-4204-30DFD866B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EA2A-BEB3-BC0E-A901-1ADFAF7FF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92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T1Dto100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481B528-235F-E348-0D20-59B9D15CD3FD}"/>
              </a:ext>
            </a:extLst>
          </p:cNvPr>
          <p:cNvGrpSpPr/>
          <p:nvPr/>
        </p:nvGrpSpPr>
        <p:grpSpPr>
          <a:xfrm>
            <a:off x="421640" y="205740"/>
            <a:ext cx="6132662" cy="2811399"/>
            <a:chOff x="1463040" y="193966"/>
            <a:chExt cx="6132662" cy="28113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82EF69-4DA4-7822-20A5-1ECD49FDCBF3}"/>
                </a:ext>
              </a:extLst>
            </p:cNvPr>
            <p:cNvSpPr txBox="1"/>
            <p:nvPr/>
          </p:nvSpPr>
          <p:spPr>
            <a:xfrm>
              <a:off x="1463040" y="193967"/>
              <a:ext cx="6122502" cy="2811397"/>
            </a:xfrm>
            <a:prstGeom prst="rect">
              <a:avLst/>
            </a:prstGeom>
            <a:solidFill>
              <a:srgbClr val="FFFFFF"/>
            </a:solidFill>
            <a:ln w="889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" name="Image 0" descr="preencoded.png">
              <a:extLst>
                <a:ext uri="{FF2B5EF4-FFF2-40B4-BE49-F238E27FC236}">
                  <a16:creationId xmlns:a16="http://schemas.microsoft.com/office/drawing/2014/main" id="{BE0DA46D-9B76-1574-46A6-43625727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138"/>
            <a:stretch>
              <a:fillRect/>
            </a:stretch>
          </p:blipFill>
          <p:spPr>
            <a:xfrm>
              <a:off x="1463040" y="193966"/>
              <a:ext cx="6132662" cy="2811399"/>
            </a:xfrm>
            <a:prstGeom prst="rect">
              <a:avLst/>
            </a:prstGeom>
          </p:spPr>
        </p:pic>
      </p:grpSp>
      <p:sp>
        <p:nvSpPr>
          <p:cNvPr id="12" name="Google Shape;12;p3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0" y="3149727"/>
            <a:ext cx="6811558" cy="48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1A1A1A"/>
              </a:buClr>
              <a:buSzPts val="2000"/>
            </a:pPr>
            <a:r>
              <a:rPr lang="en-US" sz="2800" b="1" dirty="0">
                <a:latin typeface="Book Antiqua" panose="02040602050305030304" pitchFamily="18" charset="0"/>
              </a:rPr>
              <a:t>Let’s Talk Mini Go Bags</a:t>
            </a:r>
          </a:p>
        </p:txBody>
      </p:sp>
      <p:sp>
        <p:nvSpPr>
          <p:cNvPr id="15" name="Google Shape;15;p3"/>
          <p:cNvSpPr/>
          <p:nvPr/>
        </p:nvSpPr>
        <p:spPr>
          <a:xfrm>
            <a:off x="152400" y="3864353"/>
            <a:ext cx="7228840" cy="91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>
                <a:latin typeface="Book Antiqua" panose="02040602050305030304" pitchFamily="18" charset="0"/>
              </a:rPr>
              <a:t>           Joanne Milo, Founder, T1Dto100, T1D over 61 years</a:t>
            </a:r>
          </a:p>
          <a:p>
            <a:pPr lvl="0" algn="ctr"/>
            <a:endParaRPr lang="en-US" dirty="0">
              <a:latin typeface="Book Antiqua" panose="02040602050305030304" pitchFamily="18" charset="0"/>
            </a:endParaRPr>
          </a:p>
          <a:p>
            <a:pPr lvl="0"/>
            <a:r>
              <a:rPr lang="en-US" dirty="0">
                <a:latin typeface="Book Antiqua" panose="02040602050305030304" pitchFamily="18" charset="0"/>
              </a:rPr>
              <a:t>			6 May 2026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No photo description available.">
            <a:extLst>
              <a:ext uri="{FF2B5EF4-FFF2-40B4-BE49-F238E27FC236}">
                <a16:creationId xmlns:a16="http://schemas.microsoft.com/office/drawing/2014/main" id="{ACD24117-EC86-FF74-6AA7-25F0F5B88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0" y="1636464"/>
            <a:ext cx="2162336" cy="31452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731520" y="274320"/>
            <a:ext cx="76809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</a:pPr>
            <a:r>
              <a:rPr lang="en-US" sz="4800" b="1" dirty="0"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1298078" y="1064133"/>
            <a:ext cx="643453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B0C4D8"/>
              </a:buClr>
              <a:buSzPts val="1600"/>
              <a:buFont typeface="Verdana"/>
              <a:buNone/>
            </a:pPr>
            <a:r>
              <a:rPr lang="en-US" sz="1600" i="1" dirty="0">
                <a:latin typeface="Verdana"/>
                <a:ea typeface="Verdana"/>
                <a:cs typeface="Verdana"/>
                <a:sym typeface="Verdana"/>
              </a:rPr>
              <a:t>Thank you for joining us. Your presence, your questions, and your experience make this community stronger.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1554480" y="1933740"/>
            <a:ext cx="5991308" cy="2615184"/>
          </a:xfrm>
          <a:prstGeom prst="rect">
            <a:avLst/>
          </a:prstGeom>
          <a:solidFill>
            <a:schemeClr val="accent1">
              <a:lumMod val="20000"/>
              <a:lumOff val="80000"/>
              <a:alpha val="90196"/>
            </a:schemeClr>
          </a:solidFill>
          <a:ln>
            <a:noFill/>
          </a:ln>
          <a:effectLst>
            <a:outerShdw blurRad="101600" dist="38100" dir="8100000" algn="bl" rotWithShape="0">
              <a:srgbClr val="000000">
                <a:alpha val="1019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1554480" y="1905760"/>
            <a:ext cx="5921734" cy="72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2200"/>
              <a:buFont typeface="Verdana"/>
              <a:buNone/>
            </a:pPr>
            <a:r>
              <a:rPr lang="en-US" sz="22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Where to Find Us</a:t>
            </a:r>
            <a:endParaRPr sz="22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7"/>
          <p:cNvSpPr/>
          <p:nvPr/>
        </p:nvSpPr>
        <p:spPr>
          <a:xfrm>
            <a:off x="1667786" y="2352294"/>
            <a:ext cx="5764696" cy="219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None/>
            </a:pPr>
            <a:r>
              <a:rPr lang="en-US" sz="1600" b="1" dirty="0">
                <a:solidFill>
                  <a:srgbClr val="1A1A1A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Website: </a:t>
            </a:r>
            <a:r>
              <a:rPr lang="en-US" sz="1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T1Dto100.com</a:t>
            </a:r>
            <a:endParaRPr lang="en-US" sz="1600" b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None/>
            </a:pPr>
            <a:r>
              <a:rPr lang="en-US" sz="1600" b="1" dirty="0">
                <a:solidFill>
                  <a:srgbClr val="1A1A1A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Facebook Group: </a:t>
            </a:r>
            <a:r>
              <a:rPr lang="en-US" sz="1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T1D to 100 — Aging with Type 1 Diabetes</a:t>
            </a:r>
            <a:endParaRPr sz="1600" b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None/>
            </a:pPr>
            <a:r>
              <a:rPr lang="en-US" sz="1600" b="1" dirty="0">
                <a:solidFill>
                  <a:srgbClr val="1A1A1A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Instagram: </a:t>
            </a:r>
            <a:r>
              <a:rPr lang="en-US" sz="1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@T1Dto100</a:t>
            </a:r>
            <a:endParaRPr sz="1600" b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Verdana"/>
              <a:buNone/>
            </a:pPr>
            <a:r>
              <a:rPr lang="en-US" sz="1600" b="1" dirty="0">
                <a:solidFill>
                  <a:srgbClr val="1A1A1A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Email: </a:t>
            </a:r>
            <a:r>
              <a:rPr lang="en-US" sz="1600" b="1" u="sng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hello@T1Dto100.com</a:t>
            </a:r>
            <a:endParaRPr sz="1600" b="1" dirty="0">
              <a:solidFill>
                <a:srgbClr val="00A89D"/>
              </a:solidFill>
              <a:latin typeface="Book Antiqua" panose="02040602050305030304" pitchFamily="18" charset="0"/>
              <a:ea typeface="Verdana"/>
              <a:cs typeface="Verdana"/>
              <a:sym typeface="Verdana"/>
            </a:endParaRPr>
          </a:p>
          <a:p>
            <a:pPr marL="0" marR="0" lvl="0" indent="0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1A1A1A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YouTube: </a:t>
            </a:r>
            <a:r>
              <a:rPr lang="en-US" sz="1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www.youtube.com/@T1Dto100</a:t>
            </a:r>
            <a:endParaRPr sz="1600" b="1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"/>
          <p:cNvSpPr/>
          <p:nvPr/>
        </p:nvSpPr>
        <p:spPr>
          <a:xfrm>
            <a:off x="0" y="4967478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528320" y="256032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Why or Why Not?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BA2BC-D4D8-6440-35FE-E1631B10B10E}"/>
              </a:ext>
            </a:extLst>
          </p:cNvPr>
          <p:cNvSpPr txBox="1"/>
          <p:nvPr/>
        </p:nvSpPr>
        <p:spPr>
          <a:xfrm>
            <a:off x="528320" y="1242761"/>
            <a:ext cx="80873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Most people won’t build a go-bag ...  </a:t>
            </a:r>
            <a:endParaRPr lang="en-US" sz="2800" i="1" dirty="0">
              <a:effectLst/>
              <a:latin typeface="Book Antiqua" panose="02040602050305030304" pitchFamily="18" charset="0"/>
            </a:endParaRPr>
          </a:p>
          <a:p>
            <a:pPr>
              <a:buNone/>
            </a:pPr>
            <a:endParaRPr lang="en-US" sz="2800" dirty="0">
              <a:effectLst/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It feels like work and doesn’t feel urgent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I don’t know what to include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It feels overwhelming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I assume hospitals will have everything I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Book Antiqua" panose="02040602050305030304" pitchFamily="18" charset="0"/>
              </a:rPr>
              <a:t>Many folks avoid thinking about emergencies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E4F5B0CE-9684-2466-BEA6-01B4B4D4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EC92A-988E-DF48-9895-F89D63568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397" y="566129"/>
            <a:ext cx="5488515" cy="4274682"/>
          </a:xfrm>
          <a:prstGeom prst="rect">
            <a:avLst/>
          </a:prstGeom>
        </p:spPr>
      </p:pic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AA167C69-A4CB-583A-0083-71481483B87A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8A0CABF0-D0D4-BA46-07C8-C092571885FD}"/>
              </a:ext>
            </a:extLst>
          </p:cNvPr>
          <p:cNvSpPr/>
          <p:nvPr/>
        </p:nvSpPr>
        <p:spPr>
          <a:xfrm>
            <a:off x="274320" y="248031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The Question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1CBAA9F8-A907-2007-E1BF-A4B4EC553776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1E370442-5BE9-D3E9-60B2-DBAA1A68B60F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A9A75137-C8EB-6117-BD7A-179454C9B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35E86-4156-E6B0-4239-EF4569D64544}"/>
              </a:ext>
            </a:extLst>
          </p:cNvPr>
          <p:cNvSpPr txBox="1"/>
          <p:nvPr/>
        </p:nvSpPr>
        <p:spPr>
          <a:xfrm rot="18740913">
            <a:off x="-310526" y="2228950"/>
            <a:ext cx="492635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500" dirty="0">
                <a:effectLst/>
                <a:latin typeface="Jokerman" panose="04090605060006020702" pitchFamily="82" charset="77"/>
              </a:rPr>
              <a:t>Are you a risk taker?</a:t>
            </a:r>
          </a:p>
        </p:txBody>
      </p:sp>
    </p:spTree>
    <p:extLst>
      <p:ext uri="{BB962C8B-B14F-4D97-AF65-F5344CB8AC3E}">
        <p14:creationId xmlns:p14="http://schemas.microsoft.com/office/powerpoint/2010/main" val="403093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FC2895B9-4241-6A8F-29C0-81285900C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683FFD3C-C3C1-6D77-FE21-227ADF8E0894}"/>
              </a:ext>
            </a:extLst>
          </p:cNvPr>
          <p:cNvSpPr/>
          <p:nvPr/>
        </p:nvSpPr>
        <p:spPr>
          <a:xfrm>
            <a:off x="0" y="24719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BF46EC6E-4914-0EED-34AD-A4B7434A0DEC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The Poll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0E3D1DC8-CBFA-F7E2-9C74-9D226609DD79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07F367AA-9552-1882-3B1F-BE9E649AD515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CF897095-99C0-DBF8-21EA-8901CE8DB2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45C26-A3E0-1BAB-E24E-AF3410E205C0}"/>
              </a:ext>
            </a:extLst>
          </p:cNvPr>
          <p:cNvSpPr txBox="1"/>
          <p:nvPr/>
        </p:nvSpPr>
        <p:spPr>
          <a:xfrm>
            <a:off x="662940" y="1291954"/>
            <a:ext cx="7680960" cy="220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Book Antiqua" panose="02040602050305030304" pitchFamily="18" charset="0"/>
              </a:rPr>
              <a:t>Do you have </a:t>
            </a:r>
            <a:r>
              <a:rPr lang="en-US" sz="2400" b="1" dirty="0">
                <a:latin typeface="Book Antiqua" panose="02040602050305030304" pitchFamily="18" charset="0"/>
              </a:rPr>
              <a:t>a </a:t>
            </a:r>
            <a:r>
              <a:rPr lang="en-US" sz="2400" b="1" dirty="0">
                <a:effectLst/>
                <a:latin typeface="Book Antiqua" panose="02040602050305030304" pitchFamily="18" charset="0"/>
              </a:rPr>
              <a:t>Mini Go Bag?</a:t>
            </a:r>
            <a:endParaRPr lang="en-US" sz="2400" dirty="0">
              <a:effectLst/>
              <a:latin typeface="Book Antiqua" panose="02040602050305030304" pitchFamily="18" charset="0"/>
            </a:endParaRPr>
          </a:p>
          <a:p>
            <a:pPr marL="342900" indent="-34290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Book Antiqua" panose="02040602050305030304" pitchFamily="18" charset="0"/>
              </a:rPr>
              <a:t>If not, please share why you don’t have one</a:t>
            </a:r>
            <a:endParaRPr lang="en-US" sz="2400" dirty="0">
              <a:effectLst/>
              <a:latin typeface="Book Antiqua" panose="02040602050305030304" pitchFamily="18" charset="0"/>
            </a:endParaRPr>
          </a:p>
          <a:p>
            <a:pPr marL="342900" indent="-34290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effectLst/>
                <a:latin typeface="Book Antiqua" panose="02040602050305030304" pitchFamily="18" charset="0"/>
              </a:rPr>
              <a:t>What would encourage you to make your Go Bag?</a:t>
            </a:r>
            <a:endParaRPr lang="en-US" sz="2400" dirty="0"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2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4C6D1F9F-AEE7-C8C2-2A8E-4A0CC1F9B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462F8412-ABA6-7F5A-72D3-E450ED415043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00E99176-F690-5A17-4782-2C99C0134E91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A Parade of Go Bags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CDE9F882-0199-1CF2-A537-4594D7EB4B25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C12DF1FE-36AB-E867-5C54-BDA146B67072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656F8898-DF69-FEBC-43E4-90F387FDA0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DF198-F30A-587D-B532-8563CB653A95}"/>
              </a:ext>
            </a:extLst>
          </p:cNvPr>
          <p:cNvSpPr txBox="1"/>
          <p:nvPr/>
        </p:nvSpPr>
        <p:spPr>
          <a:xfrm>
            <a:off x="731520" y="1016000"/>
            <a:ext cx="22990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Book Antiqua" panose="02040602050305030304" pitchFamily="18" charset="0"/>
              </a:rPr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On the Go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Peace of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Little Lifesaver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Happy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ook Antiqua" panose="02040602050305030304" pitchFamily="18" charset="0"/>
              </a:rPr>
              <a:t>My Sidekick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144D8-C99E-F742-3077-E78443BAB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714" y="2764125"/>
            <a:ext cx="3308350" cy="207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ED143-8CF2-F652-0DCE-17A55058D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11" y="980616"/>
            <a:ext cx="2694989" cy="2027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5AE20-E24D-CE8B-87F0-FC8476B78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884" y="2831144"/>
            <a:ext cx="2209800" cy="19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1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9C4C7255-DE7E-2314-1452-67A0EF48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642B646B-A462-269C-0DE5-A2E72EF72E22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8AC6DAFD-4EED-1806-5BB3-D71163425A5A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An Interesting Go Bag Patch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3BBDE004-9B52-B1EA-7AEF-F9F3FB679CF8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599F53D8-E57E-7014-DD9F-4202C9FBF1E8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3CAEE4E0-CCAE-C574-D539-32771809B8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A98A-E129-7506-F570-93760862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0" y="1170653"/>
            <a:ext cx="3046390" cy="334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BDB26-C9FA-8590-540D-7776B94F4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917" y="1584392"/>
            <a:ext cx="2270565" cy="2992421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0B9FDF8-1944-C3AB-4BA2-C66675C25EF0}"/>
              </a:ext>
            </a:extLst>
          </p:cNvPr>
          <p:cNvSpPr/>
          <p:nvPr/>
        </p:nvSpPr>
        <p:spPr>
          <a:xfrm rot="20813374">
            <a:off x="2884352" y="3326711"/>
            <a:ext cx="2542911" cy="5048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3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645BD7CD-E703-F2AF-240E-08295121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3ABF884E-4FE7-3812-FC90-27A8D014B6BF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B3F9D2F4-4643-D62C-0A03-EF64B9EC19EA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Pre-Filled Go Bag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FF317A94-0801-EB5B-64C1-7A7DE93CF78F}"/>
              </a:ext>
            </a:extLst>
          </p:cNvPr>
          <p:cNvSpPr/>
          <p:nvPr/>
        </p:nvSpPr>
        <p:spPr>
          <a:xfrm>
            <a:off x="497840" y="1417320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BC0AD20D-BDAF-189C-C907-DCC385E5448C}"/>
              </a:ext>
            </a:extLst>
          </p:cNvPr>
          <p:cNvSpPr/>
          <p:nvPr/>
        </p:nvSpPr>
        <p:spPr>
          <a:xfrm>
            <a:off x="0" y="4970948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F228C8C5-E374-D521-FB67-D8B7095274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5DFBE2-39B5-8919-6307-ACA27114F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60" y="406400"/>
            <a:ext cx="3864120" cy="4365192"/>
          </a:xfrm>
          <a:prstGeom prst="rect">
            <a:avLst/>
          </a:prstGeom>
        </p:spPr>
      </p:pic>
      <p:pic>
        <p:nvPicPr>
          <p:cNvPr id="5" name="Picture 4" descr="Fanny Pack: AARP Budget Fanny Pack">
            <a:extLst>
              <a:ext uri="{FF2B5EF4-FFF2-40B4-BE49-F238E27FC236}">
                <a16:creationId xmlns:a16="http://schemas.microsoft.com/office/drawing/2014/main" id="{CCC0F9E0-21C5-1BC6-7179-41C228C87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804" b="21242"/>
          <a:stretch>
            <a:fillRect/>
          </a:stretch>
        </p:blipFill>
        <p:spPr>
          <a:xfrm>
            <a:off x="497840" y="1679592"/>
            <a:ext cx="3886200" cy="22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8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00C4D89B-F95C-125B-C66B-D1F58658C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F8EE5800-CC43-F77E-8D09-9046A2DCCB69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5F4FF8CD-D55D-64EF-0CD2-4E0CA8E937C8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Fun with Go Bags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84C1CC9B-8C91-8B60-D5C7-5DB5345301FD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37DD86D8-86B2-5DEA-6A6A-02D959B3FEE1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27856F21-8180-3D43-9810-361B9102B7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87633-5D47-8FC5-7A54-A8EF1B0CC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896" y="2295036"/>
            <a:ext cx="2735848" cy="2582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746EE-64E3-FE6D-975C-F703D532D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424" y="2039456"/>
            <a:ext cx="3313476" cy="2784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FC52E3-BB80-B816-411B-1E14CADE2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3" y="812800"/>
            <a:ext cx="3126241" cy="190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257D77-AEA2-22E7-DD94-266C702EE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899" y="492554"/>
            <a:ext cx="3313475" cy="22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C"/>
        </a:solidFill>
        <a:effectLst/>
      </p:bgPr>
    </p:bg>
    <p:spTree>
      <p:nvGrpSpPr>
        <p:cNvPr id="1" name="Shape 48">
          <a:extLst>
            <a:ext uri="{FF2B5EF4-FFF2-40B4-BE49-F238E27FC236}">
              <a16:creationId xmlns:a16="http://schemas.microsoft.com/office/drawing/2014/main" id="{F1E577D2-9348-7475-8B80-383F85CE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>
            <a:extLst>
              <a:ext uri="{FF2B5EF4-FFF2-40B4-BE49-F238E27FC236}">
                <a16:creationId xmlns:a16="http://schemas.microsoft.com/office/drawing/2014/main" id="{B6F87BB3-F9BE-05D3-7C22-9651442EFAB6}"/>
              </a:ext>
            </a:extLst>
          </p:cNvPr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>
            <a:extLst>
              <a:ext uri="{FF2B5EF4-FFF2-40B4-BE49-F238E27FC236}">
                <a16:creationId xmlns:a16="http://schemas.microsoft.com/office/drawing/2014/main" id="{6C7E157F-E0CC-2FCA-49D6-05BAD9AE1C39}"/>
              </a:ext>
            </a:extLst>
          </p:cNvPr>
          <p:cNvSpPr/>
          <p:nvPr/>
        </p:nvSpPr>
        <p:spPr>
          <a:xfrm>
            <a:off x="731520" y="274320"/>
            <a:ext cx="768096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89D"/>
              </a:buClr>
              <a:buSzPts val="3600"/>
              <a:buFont typeface="Verdana"/>
              <a:buNone/>
            </a:pPr>
            <a:r>
              <a:rPr lang="en-US" sz="3600" b="1" dirty="0">
                <a:solidFill>
                  <a:srgbClr val="00A89D"/>
                </a:solidFill>
                <a:latin typeface="Book Antiqua" panose="02040602050305030304" pitchFamily="18" charset="0"/>
                <a:ea typeface="Verdana"/>
                <a:cs typeface="Verdana"/>
                <a:sym typeface="Verdana"/>
              </a:rPr>
              <a:t>Just Because …</a:t>
            </a:r>
            <a:endParaRPr sz="3600" dirty="0">
              <a:solidFill>
                <a:schemeClr val="dk1"/>
              </a:solidFill>
              <a:latin typeface="Book Antiqua" panose="020406020503050303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>
            <a:extLst>
              <a:ext uri="{FF2B5EF4-FFF2-40B4-BE49-F238E27FC236}">
                <a16:creationId xmlns:a16="http://schemas.microsoft.com/office/drawing/2014/main" id="{E3DF6F37-08C2-DA08-48CC-46B603520F88}"/>
              </a:ext>
            </a:extLst>
          </p:cNvPr>
          <p:cNvSpPr/>
          <p:nvPr/>
        </p:nvSpPr>
        <p:spPr>
          <a:xfrm>
            <a:off x="662940" y="1482792"/>
            <a:ext cx="7223760" cy="2784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 dirty="0">
                <a:latin typeface="Book Antiqua" panose="02040602050305030304" pitchFamily="18" charset="0"/>
              </a:rPr>
              <a:t> </a:t>
            </a:r>
            <a:endParaRPr lang="en-US" sz="1100" dirty="0">
              <a:latin typeface="Book Antiqua" panose="02040602050305030304" pitchFamily="18" charset="0"/>
            </a:endParaRPr>
          </a:p>
        </p:txBody>
      </p:sp>
      <p:sp>
        <p:nvSpPr>
          <p:cNvPr id="56" name="Google Shape;56;p6">
            <a:extLst>
              <a:ext uri="{FF2B5EF4-FFF2-40B4-BE49-F238E27FC236}">
                <a16:creationId xmlns:a16="http://schemas.microsoft.com/office/drawing/2014/main" id="{7BAE1BE7-C1B4-FC6C-C152-D61982960C5D}"/>
              </a:ext>
            </a:extLst>
          </p:cNvPr>
          <p:cNvSpPr/>
          <p:nvPr/>
        </p:nvSpPr>
        <p:spPr>
          <a:xfrm>
            <a:off x="0" y="4937760"/>
            <a:ext cx="9144000" cy="205740"/>
          </a:xfrm>
          <a:prstGeom prst="rect">
            <a:avLst/>
          </a:prstGeom>
          <a:solidFill>
            <a:srgbClr val="00A8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6" descr="preencoded.png">
            <a:extLst>
              <a:ext uri="{FF2B5EF4-FFF2-40B4-BE49-F238E27FC236}">
                <a16:creationId xmlns:a16="http://schemas.microsoft.com/office/drawing/2014/main" id="{331FDFE5-552C-ED9E-655C-3F2247338F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" y="4434840"/>
            <a:ext cx="128016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B0445-A6BA-237A-6C15-A2D2687F4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527" y="914400"/>
            <a:ext cx="3906585" cy="39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2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220</Words>
  <Application>Microsoft Macintosh PowerPoint</Application>
  <PresentationFormat>On-screen Show (16:9)</PresentationFormat>
  <Paragraphs>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Book Antiqua</vt:lpstr>
      <vt:lpstr>Calibri</vt:lpstr>
      <vt:lpstr>Jokerman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Joanne Milo</cp:lastModifiedBy>
  <cp:revision>2</cp:revision>
  <dcterms:modified xsi:type="dcterms:W3CDTF">2026-05-06T19:03:13Z</dcterms:modified>
</cp:coreProperties>
</file>